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85" r:id="rId4"/>
    <p:sldId id="270" r:id="rId5"/>
    <p:sldId id="271" r:id="rId6"/>
    <p:sldId id="280" r:id="rId7"/>
    <p:sldId id="272" r:id="rId8"/>
    <p:sldId id="281" r:id="rId9"/>
    <p:sldId id="273" r:id="rId10"/>
    <p:sldId id="282" r:id="rId11"/>
    <p:sldId id="274" r:id="rId12"/>
    <p:sldId id="275" r:id="rId13"/>
    <p:sldId id="283" r:id="rId14"/>
    <p:sldId id="276" r:id="rId15"/>
    <p:sldId id="284" r:id="rId16"/>
    <p:sldId id="277" r:id="rId17"/>
    <p:sldId id="278" r:id="rId18"/>
    <p:sldId id="279" r:id="rId19"/>
    <p:sldId id="269" r:id="rId20"/>
    <p:sldId id="265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2738"/>
    <a:srgbClr val="4E8C9E"/>
    <a:srgbClr val="228AA4"/>
    <a:srgbClr val="2A7087"/>
    <a:srgbClr val="35B3CF"/>
    <a:srgbClr val="5B87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056" autoAdjust="0"/>
    <p:restoredTop sz="94660"/>
  </p:normalViewPr>
  <p:slideViewPr>
    <p:cSldViewPr snapToGrid="0">
      <p:cViewPr varScale="1">
        <p:scale>
          <a:sx n="72" d="100"/>
          <a:sy n="72" d="100"/>
        </p:scale>
        <p:origin x="84" y="9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B3DD5B-9281-4CC4-9248-A5F5F4DC2D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2BDD3D2-DE4A-4446-A734-9358F4CD37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5658111-94A5-4AC4-8E51-8F22DA932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D5601E-D0E6-4E55-9D54-1886D76E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C0CFFAB-ADF6-49B6-9E9F-E5B380A33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208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582400-2101-4921-980C-463F9B984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2099942-D0EC-4021-BECB-24D32A87CE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8A7895-5E7C-494F-82D6-361EEEC3A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4F25A2-C64B-4D5E-8B41-AAACC37F4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53BD5B-364B-4566-9CBE-359C2E424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443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CF503FB-A2D0-4AFE-95D6-326CF289C8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811211-7D0B-4B2B-83D0-BB2E7B0CAD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45E549-BD1B-45E7-A0DE-7981D140A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A780E2-7CDF-4024-8BAB-95AFB556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A9DFC64-2128-44EC-A80D-92D60EEE3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337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3C3A50-85DF-47AD-8714-943A06E0E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33A9D6-5CA7-4EE1-910F-DC691107BF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F28222-1A8C-4083-AE33-9DF74E7A9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B634D8-A084-47ED-AA90-4BC388F09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E1C05D-6A63-4C27-8224-8FC05DA6E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2774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E61E75-6CD9-403D-9129-63B7FA877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D72E90-D081-4489-B9BF-2CDFDF68B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0640FE-434E-421F-B590-7E3BF83CB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672B7B-B558-4DF1-8EB4-DF616BFD1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74C78C-1C39-4F90-BDED-BB404165B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94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8E2C2C-BDF0-42B5-94DE-4ECED1EB3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E4398D-88B3-4997-A76B-336CB8FC32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C976767-22B6-43F0-A08E-511715154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0C02F13-D4C2-4141-B9A9-0D054C6F1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DF9E7C-C6F7-4750-BE1F-11286D7C7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CA1FD46-1A41-4A6B-BAC0-27EBDFF4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93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54A1F-2A17-4DFB-97A3-98D7D1D73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76E466-63F6-4D97-9461-64C7E0C6E5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65A03A-983C-4401-80B5-3C66720B5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12CFD0F-B1B9-4229-B139-A574B6C827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8437799-7C63-4D3B-BD36-5F50BD3CE3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0CB73E2-39D7-409F-98BF-39AC776FD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22ED500-6018-4898-8350-5DBE6C906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B453CD3-14CF-477D-AB9F-24D531945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785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4DA4E1-7FB0-4280-A475-EFD869169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5CA9774-452C-400B-9646-41E841221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CEEDF06-6D74-4CFD-A74B-8090E598E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95F4F1F-FD2F-4B2E-A8BD-1812CCBE7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148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57FC9A-5D0F-48ED-A741-87FA88F51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4D8BD11-84C4-4158-ABBC-9D8CC6A4A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C0F3A4-739A-4313-B188-D713EB24B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534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D7F84D-5849-4ABE-B407-AD803A351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5D24E4-F053-4405-8875-857D4F6FC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341C50-D95C-4409-A6E4-C76D16DD3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2044B20-092E-4E27-B814-10096DA1A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458B427-A0AD-4335-B232-391435393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75D0D0-DD7C-4FA7-9193-56AC7A1F9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455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195138-FF19-419A-8DCE-6C48471B9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C23D4C-353B-4B11-928E-D71FAC6C6E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C8A777-944D-496B-8956-551CADA26C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2F613F-EE6E-437A-8B4C-0722221D1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6375E5A-7E68-4F75-BF37-6E62C74FB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9EB16F-9E14-4571-8F4C-3DFB29BE2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506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38443D7-2F33-4D6E-9E3F-B4C73A8D7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97288B-D0F9-4B12-A326-1855DDEE98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E7D3B5-C9E7-423A-B1E2-9E0D0EF3CC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1A27FF-027F-4227-8213-336B85B81666}" type="datetimeFigureOut">
              <a:rPr lang="ko-KR" altLang="en-US" smtClean="0"/>
              <a:t>2020-10-18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007CAA-952B-4CC3-A0A7-06E4B0B040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D44262-505A-40F5-9D91-48FF3BB477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34837-0D10-4CAD-9B7D-FC343D8B01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316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optimistic-wright-b97969.netlify.app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635073C6-398C-4196-AC7E-F3CB674FFD1D}"/>
              </a:ext>
            </a:extLst>
          </p:cNvPr>
          <p:cNvSpPr/>
          <p:nvPr/>
        </p:nvSpPr>
        <p:spPr>
          <a:xfrm rot="18897876">
            <a:off x="3544657" y="1722601"/>
            <a:ext cx="2414938" cy="179279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9B6AE6D-C44B-420D-BBFC-71F42078C177}"/>
              </a:ext>
            </a:extLst>
          </p:cNvPr>
          <p:cNvSpPr/>
          <p:nvPr/>
        </p:nvSpPr>
        <p:spPr>
          <a:xfrm rot="18949647">
            <a:off x="3463320" y="2067677"/>
            <a:ext cx="2577613" cy="10733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A8C246F-4C25-4927-BF41-659FA99B029E}"/>
              </a:ext>
            </a:extLst>
          </p:cNvPr>
          <p:cNvSpPr/>
          <p:nvPr/>
        </p:nvSpPr>
        <p:spPr>
          <a:xfrm rot="2690801">
            <a:off x="3785375" y="1862807"/>
            <a:ext cx="2008458" cy="16343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389488D5-4EE6-45E9-B30B-9DDD563D2B38}"/>
              </a:ext>
            </a:extLst>
          </p:cNvPr>
          <p:cNvSpPr/>
          <p:nvPr/>
        </p:nvSpPr>
        <p:spPr>
          <a:xfrm>
            <a:off x="3974347" y="1809000"/>
            <a:ext cx="1620000" cy="162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EB374096-C182-4175-9F98-E5D0CAA3D400}"/>
              </a:ext>
            </a:extLst>
          </p:cNvPr>
          <p:cNvSpPr/>
          <p:nvPr/>
        </p:nvSpPr>
        <p:spPr>
          <a:xfrm>
            <a:off x="3647177" y="2706623"/>
            <a:ext cx="468000" cy="46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4EBD3D4-AA47-48FA-9C76-4920363F679B}"/>
              </a:ext>
            </a:extLst>
          </p:cNvPr>
          <p:cNvSpPr txBox="1"/>
          <p:nvPr/>
        </p:nvSpPr>
        <p:spPr>
          <a:xfrm>
            <a:off x="2313677" y="3902377"/>
            <a:ext cx="2667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latin typeface="Britannic Bold" panose="020B0903060703020204" pitchFamily="34" charset="0"/>
              </a:rPr>
              <a:t>Army</a:t>
            </a:r>
            <a:endParaRPr lang="ko-KR" altLang="en-US" sz="8000" dirty="0">
              <a:latin typeface="Britannic Bold" panose="020B0903060703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0E92D3-38C5-4EC2-AFCC-B403D4AED645}"/>
              </a:ext>
            </a:extLst>
          </p:cNvPr>
          <p:cNvSpPr txBox="1"/>
          <p:nvPr/>
        </p:nvSpPr>
        <p:spPr>
          <a:xfrm>
            <a:off x="4784347" y="3920132"/>
            <a:ext cx="29750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gradFill>
                  <a:gsLst>
                    <a:gs pos="0">
                      <a:srgbClr val="00B0F0"/>
                    </a:gs>
                    <a:gs pos="83000">
                      <a:srgbClr val="1A2738"/>
                    </a:gs>
                    <a:gs pos="96000">
                      <a:srgbClr val="1A2738"/>
                    </a:gs>
                  </a:gsLst>
                  <a:lin ang="5400000" scaled="1"/>
                </a:gradFill>
                <a:latin typeface="Arial Rounded MT Bold" panose="020F0704030504030204" pitchFamily="34" charset="0"/>
              </a:rPr>
              <a:t>Lens</a:t>
            </a:r>
            <a:endParaRPr lang="ko-KR" altLang="en-US" sz="8000" dirty="0">
              <a:gradFill>
                <a:gsLst>
                  <a:gs pos="0">
                    <a:srgbClr val="00B0F0"/>
                  </a:gs>
                  <a:gs pos="83000">
                    <a:srgbClr val="1A2738"/>
                  </a:gs>
                  <a:gs pos="96000">
                    <a:srgbClr val="1A2738"/>
                  </a:gs>
                </a:gsLst>
                <a:lin ang="5400000" scaled="1"/>
              </a:gra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5158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0E681D-E548-4159-8348-091BC2677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199A1A-E48F-4708-8000-3A4401BAC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Wish: </a:t>
            </a:r>
            <a:r>
              <a:rPr lang="ko-KR" altLang="en-US" dirty="0"/>
              <a:t>만약 지뢰의 종류가 더 많았다면</a:t>
            </a:r>
            <a:r>
              <a:rPr lang="en-US" altLang="ko-KR" dirty="0"/>
              <a:t>..</a:t>
            </a:r>
            <a:r>
              <a:rPr lang="ko-KR" altLang="en-US" dirty="0"/>
              <a:t> </a:t>
            </a:r>
          </a:p>
        </p:txBody>
      </p:sp>
      <p:pic>
        <p:nvPicPr>
          <p:cNvPr id="5" name="그림 4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2E71BB2E-B9FB-4B0F-BED9-976579D4F0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759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B0ABD69-E899-4521-9531-08ABD2D72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080" y="0"/>
            <a:ext cx="5094298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88A3667-CB88-453D-A9ED-7922C3519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5034224" cy="6858000"/>
          </a:xfrm>
          <a:prstGeom prst="rect">
            <a:avLst/>
          </a:prstGeom>
        </p:spPr>
      </p:pic>
      <p:pic>
        <p:nvPicPr>
          <p:cNvPr id="9" name="그림 8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8C728D87-5DDA-49CB-A323-07B396C10B6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1476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B90DF2-60CC-4A1B-A2EB-0EE8C4773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ED3F31-E306-4BFF-8134-6276DA6F0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BAD46B0-FB26-47D5-B883-993E78BA0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2603"/>
            <a:ext cx="12192000" cy="5132793"/>
          </a:xfrm>
          <a:prstGeom prst="rect">
            <a:avLst/>
          </a:prstGeom>
        </p:spPr>
      </p:pic>
      <p:pic>
        <p:nvPicPr>
          <p:cNvPr id="7" name="그림 6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7EF7EE42-7725-4D23-B675-060B5635C35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124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F1925-38C0-4A9E-BCE2-E96DD364C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FA5EF82-0CB8-41B7-8FDC-79890A1E5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뉴스 </a:t>
            </a:r>
            <a:r>
              <a:rPr lang="en-US" altLang="ko-KR" dirty="0" err="1"/>
              <a:t>url</a:t>
            </a:r>
            <a:r>
              <a:rPr lang="en-US" altLang="ko-KR" dirty="0"/>
              <a:t> </a:t>
            </a:r>
            <a:r>
              <a:rPr lang="ko-KR" altLang="en-US" dirty="0"/>
              <a:t>링크가 이 부분에 같이 있으면 </a:t>
            </a:r>
            <a:r>
              <a:rPr lang="ko-KR" altLang="en-US" dirty="0" err="1"/>
              <a:t>좋을듯</a:t>
            </a:r>
            <a:endParaRPr lang="ko-KR" altLang="en-US" dirty="0"/>
          </a:p>
        </p:txBody>
      </p:sp>
      <p:pic>
        <p:nvPicPr>
          <p:cNvPr id="5" name="그림 4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9C2D10C1-7ED7-48AA-86C0-2382F3CCA17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998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F4E919-9D12-4A9C-9DDC-3B9CB4C73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EAF1F0-BC66-415A-BA8C-1F346AA00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F7F16E-484F-48AE-84E9-8A7778D4F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6692"/>
            <a:ext cx="12192000" cy="4764616"/>
          </a:xfrm>
          <a:prstGeom prst="rect">
            <a:avLst/>
          </a:prstGeom>
        </p:spPr>
      </p:pic>
      <p:pic>
        <p:nvPicPr>
          <p:cNvPr id="7" name="그림 6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1D41D255-F50D-4407-8E1D-5DA7E4F1270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051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3D48E-E735-4262-A3E8-3BECFD4D4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76BF6B-2345-4918-B98E-7EF9EA214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덧글 많이 </a:t>
            </a:r>
            <a:r>
              <a:rPr lang="ko-KR" altLang="en-US" dirty="0" err="1"/>
              <a:t>추가후</a:t>
            </a:r>
            <a:r>
              <a:rPr lang="ko-KR" altLang="en-US" dirty="0"/>
              <a:t> 캡쳐</a:t>
            </a:r>
            <a:endParaRPr lang="en-US" altLang="ko-KR" dirty="0"/>
          </a:p>
          <a:p>
            <a:r>
              <a:rPr lang="ko-KR" altLang="en-US" dirty="0"/>
              <a:t>로그인</a:t>
            </a:r>
            <a:r>
              <a:rPr lang="en-US" altLang="ko-KR" dirty="0"/>
              <a:t>/</a:t>
            </a:r>
            <a:r>
              <a:rPr lang="ko-KR" altLang="en-US" dirty="0"/>
              <a:t>추천기능</a:t>
            </a:r>
            <a:r>
              <a:rPr lang="en-US" altLang="ko-KR" dirty="0"/>
              <a:t>/</a:t>
            </a:r>
            <a:r>
              <a:rPr lang="ko-KR" altLang="en-US" dirty="0"/>
              <a:t>공유기능</a:t>
            </a:r>
          </a:p>
        </p:txBody>
      </p:sp>
      <p:pic>
        <p:nvPicPr>
          <p:cNvPr id="5" name="그림 4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6C70997E-23F1-435F-9B40-92DDAA2FECE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029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FA2E9A-1A7B-4269-A18D-5A2AE986A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274FD7-E49B-4DF4-A5CB-795CC6BA4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7F2724A-E232-4F60-93E2-85FA2899E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9295"/>
            <a:ext cx="12192000" cy="5439409"/>
          </a:xfrm>
          <a:prstGeom prst="rect">
            <a:avLst/>
          </a:prstGeom>
        </p:spPr>
      </p:pic>
      <p:pic>
        <p:nvPicPr>
          <p:cNvPr id="7" name="그림 6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23582420-9F95-4464-87E9-60BBF09ECE7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3665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9F9002-7E97-4DC1-8EB4-A208EBF4F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9B097E-37E3-4DED-B192-73797982A9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F59FA22-ECCD-4402-ABA9-4F8472BB0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09690"/>
            <a:ext cx="12192000" cy="5438620"/>
          </a:xfrm>
          <a:prstGeom prst="rect">
            <a:avLst/>
          </a:prstGeom>
        </p:spPr>
      </p:pic>
      <p:pic>
        <p:nvPicPr>
          <p:cNvPr id="7" name="그림 6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D039DC44-FC4C-477D-A8E1-FC09D5CC235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118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520A73-7E54-4562-B120-495450A7C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0D332F-E946-4D7B-8E93-3C45E5311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99FEA35-6CB0-4A8C-A5DD-9463F0E36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2142"/>
            <a:ext cx="12192000" cy="5153716"/>
          </a:xfrm>
          <a:prstGeom prst="rect">
            <a:avLst/>
          </a:prstGeom>
        </p:spPr>
      </p:pic>
      <p:pic>
        <p:nvPicPr>
          <p:cNvPr id="9" name="그림 8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70E96E69-6DAE-4B47-ADAC-55CDCA23409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420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BE93C9-02C1-4307-8B69-B2818A7DC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퀴즈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662483-047B-46CD-81E0-1BE26F42C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평소 퀴즈를 통한 학습</a:t>
            </a:r>
            <a:r>
              <a:rPr lang="en-US" altLang="ko-KR" dirty="0"/>
              <a:t>-&gt;</a:t>
            </a:r>
            <a:r>
              <a:rPr lang="ko-KR" altLang="en-US" dirty="0"/>
              <a:t>발전가능성을 어필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머신러닝을</a:t>
            </a:r>
            <a:r>
              <a:rPr lang="ko-KR" altLang="en-US" dirty="0"/>
              <a:t> 통한 북한군의 무기체계 등을 학습 어필가능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평소 비행기보고 저게 </a:t>
            </a:r>
            <a:r>
              <a:rPr lang="ko-KR" altLang="en-US" dirty="0" err="1"/>
              <a:t>뭐지</a:t>
            </a:r>
            <a:r>
              <a:rPr lang="en-US" altLang="ko-KR"/>
              <a:t>?</a:t>
            </a:r>
            <a:endParaRPr lang="ko-KR" altLang="en-US" dirty="0"/>
          </a:p>
        </p:txBody>
      </p:sp>
      <p:pic>
        <p:nvPicPr>
          <p:cNvPr id="5" name="그림 4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2D363BCE-D905-4F3F-8757-09486D0AA06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90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8DEB3194-8548-44A5-9C6D-9DFE243C58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405" y="501721"/>
            <a:ext cx="5738068" cy="46048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2350F3-DB83-413A-980B-1CEB92498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453265" y="1570814"/>
            <a:ext cx="0" cy="3710227"/>
          </a:xfrm>
          <a:prstGeom prst="line">
            <a:avLst/>
          </a:prstGeom>
          <a:ln w="19050">
            <a:solidFill>
              <a:srgbClr val="FF1A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911AC94-18FA-48F7-9FF9-811E7F9063EF}"/>
              </a:ext>
            </a:extLst>
          </p:cNvPr>
          <p:cNvSpPr txBox="1"/>
          <p:nvPr/>
        </p:nvSpPr>
        <p:spPr>
          <a:xfrm>
            <a:off x="1571423" y="5096375"/>
            <a:ext cx="53800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머신러닝을</a:t>
            </a:r>
            <a:r>
              <a:rPr lang="ko-KR" altLang="en-US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기반으로 한 직관적인 지뢰식별 어플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EC70C8-3E14-400C-B9F8-12416636DC6A}"/>
              </a:ext>
            </a:extLst>
          </p:cNvPr>
          <p:cNvSpPr txBox="1"/>
          <p:nvPr/>
        </p:nvSpPr>
        <p:spPr>
          <a:xfrm>
            <a:off x="8632284" y="2733491"/>
            <a:ext cx="46509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28</a:t>
            </a:r>
            <a:r>
              <a:rPr lang="ko-KR" altLang="en-US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사단 전차대대 </a:t>
            </a:r>
            <a:r>
              <a:rPr lang="en-US" altLang="ko-KR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2</a:t>
            </a:r>
            <a:r>
              <a:rPr lang="ko-KR" altLang="en-US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중대</a:t>
            </a:r>
            <a:endParaRPr lang="en-US" altLang="ko-KR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endParaRPr lang="en-US" altLang="ko-KR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r>
              <a:rPr lang="ko-KR" altLang="en-US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일병 박준수</a:t>
            </a:r>
            <a:endParaRPr lang="en-US" altLang="ko-KR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endParaRPr lang="en-US" altLang="ko-KR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r>
              <a:rPr lang="ko-KR" altLang="en-US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일병 유건우</a:t>
            </a:r>
            <a:endParaRPr lang="en-US" altLang="ko-KR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endParaRPr lang="en-US" altLang="ko-KR" dirty="0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7511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C22754-430E-4A04-8F3C-6BA857503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기술 스택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797458-3416-4B9F-AE13-2D94A5F74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Frontend </a:t>
            </a:r>
          </a:p>
          <a:p>
            <a:pPr marL="0" indent="0">
              <a:buNone/>
            </a:pPr>
            <a:r>
              <a:rPr lang="en-US" altLang="ko-KR" dirty="0"/>
              <a:t>backend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9CB7E0-7889-4014-8CCF-FE02D9A5E2C5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u="none" strike="noStrike" dirty="0">
                <a:effectLst/>
                <a:latin typeface="돋움" panose="020B0600000101010101" pitchFamily="50" charset="-127"/>
                <a:ea typeface="돋움" panose="020B0600000101010101" pitchFamily="50" charset="-127"/>
                <a:hlinkClick r:id="rId2"/>
              </a:rPr>
              <a:t>https://optimistic-wright-b97969.netlify.app/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돋움" panose="020B0600000101010101" pitchFamily="50" charset="-127"/>
                <a:ea typeface="돋움" panose="020B0600000101010101" pitchFamily="50" charset="-127"/>
              </a:rPr>
              <a:t> </a:t>
            </a:r>
            <a:endParaRPr lang="ko-KR" altLang="en-US" dirty="0"/>
          </a:p>
        </p:txBody>
      </p:sp>
      <p:pic>
        <p:nvPicPr>
          <p:cNvPr id="4" name="그림 3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59769093-9F85-4174-BF30-3EDB8962C9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566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A82183E-1DF4-4E9D-A8E7-FD3DEF8EA2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44" t="9091" r="33094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6ABD4F79-97F1-4614-9016-5E8B378397DB}"/>
              </a:ext>
            </a:extLst>
          </p:cNvPr>
          <p:cNvSpPr txBox="1">
            <a:spLocks/>
          </p:cNvSpPr>
          <p:nvPr/>
        </p:nvSpPr>
        <p:spPr>
          <a:xfrm>
            <a:off x="381692" y="-52306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atinLnBrk="0">
              <a:spcAft>
                <a:spcPts val="600"/>
              </a:spcAft>
            </a:pPr>
            <a:r>
              <a:rPr lang="ko-KR" altLang="en-US" dirty="0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현재 대한민국 지뢰사고 현황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EB1839A-7DC5-475D-A51E-EC5B5F13DDE9}"/>
              </a:ext>
            </a:extLst>
          </p:cNvPr>
          <p:cNvSpPr txBox="1">
            <a:spLocks/>
          </p:cNvSpPr>
          <p:nvPr/>
        </p:nvSpPr>
        <p:spPr>
          <a:xfrm>
            <a:off x="525516" y="3417573"/>
            <a:ext cx="4593021" cy="2619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100" dirty="0"/>
              <a:t>문제점</a:t>
            </a:r>
            <a:endParaRPr lang="en-US" altLang="ko-KR" sz="11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100" dirty="0"/>
              <a:t>발견되지 않는 지뢰가 있고 </a:t>
            </a:r>
            <a:r>
              <a:rPr lang="ko-KR" altLang="en-US" sz="1100" dirty="0" err="1"/>
              <a:t>불발률이</a:t>
            </a:r>
            <a:r>
              <a:rPr lang="ko-KR" altLang="en-US" sz="1100" dirty="0"/>
              <a:t> 높다</a:t>
            </a:r>
            <a:endParaRPr lang="en-US" altLang="ko-KR" sz="11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100" dirty="0"/>
              <a:t>대량이 광범위하게 묻혀 있어서 완전 제거가 어렵다</a:t>
            </a:r>
            <a:endParaRPr lang="en-US" altLang="ko-KR" sz="11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100" dirty="0"/>
              <a:t>폭우와 같은 자연현상에 의해 이동하면서 일반인에게 위협이 된다</a:t>
            </a:r>
            <a:r>
              <a:rPr lang="en-US" altLang="ko-KR" sz="11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1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 sz="1100" dirty="0"/>
              <a:t>현재 우리나라는 매년 </a:t>
            </a:r>
            <a:r>
              <a:rPr lang="en-US" altLang="ko-KR" sz="1100" dirty="0"/>
              <a:t>1</a:t>
            </a:r>
            <a:r>
              <a:rPr lang="ko-KR" altLang="en-US" sz="1100" dirty="0" err="1"/>
              <a:t>회정도</a:t>
            </a:r>
            <a:r>
              <a:rPr lang="ko-KR" altLang="en-US" sz="1100" dirty="0"/>
              <a:t> 지뢰로 인한 피해가 발생하는 지뢰위험국가</a:t>
            </a:r>
            <a:endParaRPr lang="en-US" altLang="ko-KR" sz="11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1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ko-KR" sz="1100" dirty="0"/>
              <a:t>=&gt;</a:t>
            </a:r>
            <a:r>
              <a:rPr lang="ko-KR" altLang="en-US" sz="1100" dirty="0"/>
              <a:t>일반인과 군인 모두 유연하게 대처하기 위한 직관적인 앱이 필요</a:t>
            </a:r>
            <a:endParaRPr lang="en-US" altLang="ko-KR" sz="1100" dirty="0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100" dirty="0"/>
          </a:p>
        </p:txBody>
      </p:sp>
    </p:spTree>
    <p:extLst>
      <p:ext uri="{BB962C8B-B14F-4D97-AF65-F5344CB8AC3E}">
        <p14:creationId xmlns:p14="http://schemas.microsoft.com/office/powerpoint/2010/main" val="20723467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14A0721A-1433-4E26-84C2-CDB2C7A7FDDD}"/>
              </a:ext>
            </a:extLst>
          </p:cNvPr>
          <p:cNvSpPr txBox="1"/>
          <p:nvPr/>
        </p:nvSpPr>
        <p:spPr>
          <a:xfrm>
            <a:off x="8649524" y="2413337"/>
            <a:ext cx="46509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28</a:t>
            </a:r>
            <a:r>
              <a:rPr lang="ko-KR" altLang="en-US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사단 전차대대 </a:t>
            </a:r>
            <a:r>
              <a:rPr lang="en-US" altLang="ko-KR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2</a:t>
            </a:r>
            <a:r>
              <a:rPr lang="ko-KR" altLang="en-US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중대</a:t>
            </a:r>
            <a:endParaRPr lang="en-US" altLang="ko-KR">
              <a:solidFill>
                <a:srgbClr val="FF0000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endParaRPr lang="en-US" altLang="ko-KR">
              <a:solidFill>
                <a:srgbClr val="FF0000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r>
              <a:rPr lang="ko-KR" altLang="en-US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일병 박준수</a:t>
            </a:r>
            <a:endParaRPr lang="en-US" altLang="ko-KR">
              <a:solidFill>
                <a:srgbClr val="FF0000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endParaRPr lang="en-US" altLang="ko-KR">
              <a:solidFill>
                <a:srgbClr val="FF0000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r>
              <a:rPr lang="ko-KR" altLang="en-US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일병 유건우</a:t>
            </a:r>
            <a:endParaRPr lang="en-US" altLang="ko-KR">
              <a:solidFill>
                <a:srgbClr val="FF0000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endParaRPr lang="en-US" altLang="ko-KR">
              <a:solidFill>
                <a:srgbClr val="FF0000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  <a:p>
            <a:r>
              <a:rPr lang="en-US" altLang="ko-KR">
                <a:solidFill>
                  <a:srgbClr val="FF0000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Mentor </a:t>
            </a:r>
            <a:r>
              <a:rPr lang="ko-KR" altLang="en-US" i="0">
                <a:solidFill>
                  <a:srgbClr val="FF0000"/>
                </a:solidFill>
                <a:effectLst/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손영수</a:t>
            </a:r>
            <a:endParaRPr lang="ko-KR" altLang="en-US" dirty="0">
              <a:solidFill>
                <a:srgbClr val="FF0000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4CE61EA-BFE9-4550-994C-A123F55D8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45" y="743550"/>
            <a:ext cx="12192000" cy="5370897"/>
          </a:xfrm>
          <a:prstGeom prst="rect">
            <a:avLst/>
          </a:prstGeom>
          <a:solidFill>
            <a:srgbClr val="C00000"/>
          </a:solidFill>
        </p:spPr>
      </p:pic>
      <p:pic>
        <p:nvPicPr>
          <p:cNvPr id="36" name="그림 35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40B7409B-F020-4661-87C6-E25748DFCD3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05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98E57-A31A-4C2A-9381-61B6ADA20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AFF8F1-C651-47C0-8FAD-AC8D796F37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8B0FCD-2DC6-48CD-B606-7E60E9128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9587"/>
            <a:ext cx="12192000" cy="5858826"/>
          </a:xfrm>
          <a:prstGeom prst="rect">
            <a:avLst/>
          </a:prstGeom>
        </p:spPr>
      </p:pic>
      <p:pic>
        <p:nvPicPr>
          <p:cNvPr id="7" name="그림 6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9307DB30-E4D4-4865-A3EF-189CE3EA4F2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854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C0AD26A-CA8B-47B2-B60F-2E1148C6B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사진클릭시</a:t>
            </a:r>
            <a:r>
              <a:rPr lang="ko-KR" altLang="en-US" dirty="0"/>
              <a:t> </a:t>
            </a:r>
            <a:r>
              <a:rPr lang="ko-KR" altLang="en-US" dirty="0" err="1"/>
              <a:t>링크연결되면</a:t>
            </a:r>
            <a:r>
              <a:rPr lang="ko-KR" altLang="en-US" dirty="0"/>
              <a:t> 참 </a:t>
            </a:r>
            <a:r>
              <a:rPr lang="ko-KR" altLang="en-US" dirty="0" err="1"/>
              <a:t>좋을텐데</a:t>
            </a:r>
            <a:r>
              <a:rPr lang="en-US" altLang="ko-KR" dirty="0"/>
              <a:t>..</a:t>
            </a:r>
            <a:endParaRPr lang="ko-KR" altLang="en-US" dirty="0"/>
          </a:p>
        </p:txBody>
      </p:sp>
      <p:pic>
        <p:nvPicPr>
          <p:cNvPr id="5" name="그림 4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45D358C1-E5BA-4A93-B43E-C8132E9D306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124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AC440A-C0B9-4E58-9B91-925A6200F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3644A8-7091-456C-8DBF-953844076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C8C690-2EFB-4183-B6EE-326395762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754"/>
            <a:ext cx="12192000" cy="6560491"/>
          </a:xfrm>
          <a:prstGeom prst="rect">
            <a:avLst/>
          </a:prstGeom>
        </p:spPr>
      </p:pic>
      <p:pic>
        <p:nvPicPr>
          <p:cNvPr id="7" name="그림 6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69D02C93-F193-49E0-ABAD-0DF8B52E185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50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AE9284-2DC1-4A24-AC95-E91D89509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118D9C-D4D7-49B5-BD46-423401904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자동신고는 불가능 </a:t>
            </a:r>
            <a:r>
              <a:rPr lang="en-US" altLang="ko-KR" dirty="0"/>
              <a:t>but </a:t>
            </a:r>
            <a:r>
              <a:rPr lang="ko-KR" altLang="en-US" dirty="0"/>
              <a:t>공유가능</a:t>
            </a:r>
            <a:r>
              <a:rPr lang="en-US" altLang="ko-KR" dirty="0"/>
              <a:t>?</a:t>
            </a:r>
            <a:endParaRPr lang="ko-KR" altLang="en-US" dirty="0"/>
          </a:p>
        </p:txBody>
      </p:sp>
      <p:pic>
        <p:nvPicPr>
          <p:cNvPr id="5" name="그림 4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59AAA1FA-3538-4DAB-91E6-73B1CF6788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55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026B19-A1FE-4E45-A6DE-36373142E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92D1081-8A96-4460-BC39-A390CED05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655" y="0"/>
            <a:ext cx="8610689" cy="6858000"/>
          </a:xfrm>
          <a:prstGeom prst="rect">
            <a:avLst/>
          </a:prstGeom>
        </p:spPr>
      </p:pic>
      <p:pic>
        <p:nvPicPr>
          <p:cNvPr id="9" name="그림 8" descr="측정기, 시계이(가) 표시된 사진&#10;&#10;자동 생성된 설명">
            <a:extLst>
              <a:ext uri="{FF2B5EF4-FFF2-40B4-BE49-F238E27FC236}">
                <a16:creationId xmlns:a16="http://schemas.microsoft.com/office/drawing/2014/main" id="{CB1A8E6C-2665-440B-B04E-33EFBE01DCB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32" y="6248838"/>
            <a:ext cx="759068" cy="60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580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</Words>
  <Application>Microsoft Office PowerPoint</Application>
  <PresentationFormat>와이드스크린</PresentationFormat>
  <Paragraphs>38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돋움</vt:lpstr>
      <vt:lpstr>맑은 고딕</vt:lpstr>
      <vt:lpstr>휴먼둥근헤드라인</vt:lpstr>
      <vt:lpstr>Arial</vt:lpstr>
      <vt:lpstr>Arial Rounded MT Bold</vt:lpstr>
      <vt:lpstr>Britannic Bold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퀴즈</vt:lpstr>
      <vt:lpstr>기술 스택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</dc:creator>
  <cp:lastModifiedBy>m</cp:lastModifiedBy>
  <cp:revision>1</cp:revision>
  <dcterms:created xsi:type="dcterms:W3CDTF">2020-10-18T13:58:29Z</dcterms:created>
  <dcterms:modified xsi:type="dcterms:W3CDTF">2020-10-18T13:59:03Z</dcterms:modified>
</cp:coreProperties>
</file>

<file path=docProps/thumbnail.jpeg>
</file>